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104" d="100"/>
          <a:sy n="104" d="100"/>
        </p:scale>
        <p:origin x="834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C51B2B4-ADF1-DE10-AD9C-4778415ED8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4D925494-0938-F79E-6C57-E24C3816191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51CFDE2-9620-709A-0F61-533937D057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192832E-D63C-F726-3731-947169D4F7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6402A32-688F-85F4-B231-569384F78C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14524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61C1A89-CB0F-FEBC-9532-BD6AFF56B8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9DB25B4-D55A-6E90-C2B0-FC5AED9FA1A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57EC560-C656-C1FC-2181-08F7086DF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6B494B4-7407-D4F8-2092-F84E92455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E429282-40EC-D85C-1F44-311036268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941520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940F7131-6B3E-49B7-74A5-257F66B4333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EB20DCE9-F219-7AED-5780-AD0B152E2F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972047C-FCEF-57B6-49B1-C98E32A7FA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74CBBD1-6638-3788-477F-91021DD8A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0E7A4BB-A662-B083-A69B-77CCD0E61F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534931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6305B2B-CE3B-BDEE-9898-02DC7268DD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40878457-C36E-D97E-B910-8A317BAEA87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7B79527-A549-9486-80D8-002017FEFA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0776A33-A4B1-D19E-61CF-CC4A5084A8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70D807E-3254-1005-A74A-E150254C0E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392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CCB89F8-24F2-89FA-FEC9-504228998A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CC75F69-BED4-F9B7-4575-82E0AE3C8D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B354474-BAFA-690C-3E8A-8FC195DCA3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ADC2BAC-8913-27E7-2747-0E9D78CA0D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6F59A2F-9396-E012-5A7F-50B7533E68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10800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71A0116-149A-B8BF-9A76-7D63937EC8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188F008-9082-6E30-A341-E6C727FDB78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D0968C2E-DB0F-6CB2-7676-CF02F966B1F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1F35C3F-3451-C1B5-0F99-787972241A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89C17F2-4212-8786-78F9-9048160272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C8D31017-9C6F-63C4-F7C9-FE202FEE31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187586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8D746E-E738-1CD5-B496-C28F130B2B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ED589EC-30A7-478B-659A-B1B101CC21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A48697E6-F40B-4954-DFD4-B339CB2E896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47D21EF6-FD0E-528F-7A38-1723ACD7E2A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5AF86FED-BE1E-24A9-162F-337A728B572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B677FAB9-3434-FA21-9C8B-5786C4C82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0EFDB303-CC09-45C1-52F0-9C6F184138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FBBF71F9-DBAD-1C2C-2615-75222DCCC6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6002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B84B24E-4C0A-3042-3F3F-52A2065A76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76C98936-57D9-F05E-A707-28CDCCFE48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D95A0906-847C-9161-4117-9AAC6125C7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8985EE2E-328C-77BA-1BEE-0756CE576C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33960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D76D2D3A-D0B9-A5BA-0240-359A840E76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5D195033-4D86-7B77-4212-80FF03D8E4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B8382776-90FF-3E10-DFAA-6FA5A39D4A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190040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BECDD93-374D-1891-E893-D1EA936A62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F1409DF8-54EC-7623-17FC-E7EAFE7959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7AEDD63-A1F7-68BF-8746-07E9743E4D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E282E7D2-66EF-4210-B0D1-2ACFF0B9FE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94ED355-3008-807C-7D2D-AC6D221DB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162E43C-5BB3-7AE3-9720-7B68844FBF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7511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96FA1A0-FDC4-4EE3-83E9-EFC8317D24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528D8D87-9FD5-BF53-B3A1-3074443C2CE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8FC93ED7-4651-5A35-271B-06C128D9D1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4A9547E4-DAFE-E77B-F365-A9F36F4CA2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E0197AC-935F-6D55-C3E7-1B8E400BDD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BF8690B-0761-7AEC-49CA-C45DD20606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38120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B6603C6D-69FE-AE62-9AB9-407EF510FE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5C35636-3CEB-4DBF-FCF1-509A997A03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A91177A-44F1-F83B-6680-808EE34B55A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90304D3-F1E7-4805-B08B-59EEC035BC0E}" type="datetimeFigureOut">
              <a:rPr lang="ko-KR" altLang="en-US" smtClean="0"/>
              <a:t>2024-02-08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F576584-D001-992A-38F7-4421C08FC7E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C81EC0E-B873-CA9B-4196-D94E60A241E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E6D7F8A-5479-4B1F-BDD6-FED45B63CF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093866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 descr="가전용품, 디자인, 미니멀리스트이(가) 표시된 사진&#10;&#10;중간 신뢰도로 자동 생성된 설명">
            <a:extLst>
              <a:ext uri="{FF2B5EF4-FFF2-40B4-BE49-F238E27FC236}">
                <a16:creationId xmlns:a16="http://schemas.microsoft.com/office/drawing/2014/main" id="{D2E7B1AA-F30B-ED8C-736E-880C2A17F22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499" t="34159" r="22900" b="11811"/>
          <a:stretch/>
        </p:blipFill>
        <p:spPr>
          <a:xfrm>
            <a:off x="2260830" y="868218"/>
            <a:ext cx="7555346" cy="5669780"/>
          </a:xfrm>
          <a:prstGeom prst="rect">
            <a:avLst/>
          </a:prstGeom>
        </p:spPr>
      </p:pic>
      <p:sp>
        <p:nvSpPr>
          <p:cNvPr id="5" name="TextBox 11">
            <a:extLst>
              <a:ext uri="{FF2B5EF4-FFF2-40B4-BE49-F238E27FC236}">
                <a16:creationId xmlns:a16="http://schemas.microsoft.com/office/drawing/2014/main" id="{277A9143-9755-4AD2-AFCD-50D4E3881B8B}"/>
              </a:ext>
            </a:extLst>
          </p:cNvPr>
          <p:cNvSpPr txBox="1"/>
          <p:nvPr/>
        </p:nvSpPr>
        <p:spPr>
          <a:xfrm>
            <a:off x="677948" y="2785631"/>
            <a:ext cx="199136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ko-KR" sz="32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GAPDH</a:t>
            </a:r>
            <a:endParaRPr lang="ko-KR" altLang="en-US" sz="3200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6" name="Straight Arrow Connector 21">
            <a:extLst>
              <a:ext uri="{FF2B5EF4-FFF2-40B4-BE49-F238E27FC236}">
                <a16:creationId xmlns:a16="http://schemas.microsoft.com/office/drawing/2014/main" id="{8BD5281F-A4EA-49A7-ACF9-D4F8BC928149}"/>
              </a:ext>
            </a:extLst>
          </p:cNvPr>
          <p:cNvCxnSpPr/>
          <p:nvPr/>
        </p:nvCxnSpPr>
        <p:spPr>
          <a:xfrm>
            <a:off x="2669309" y="3079970"/>
            <a:ext cx="802640" cy="0"/>
          </a:xfrm>
          <a:prstGeom prst="straightConnector1">
            <a:avLst/>
          </a:prstGeom>
          <a:ln w="4762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직선 연결선 7">
            <a:extLst>
              <a:ext uri="{FF2B5EF4-FFF2-40B4-BE49-F238E27FC236}">
                <a16:creationId xmlns:a16="http://schemas.microsoft.com/office/drawing/2014/main" id="{C1206DEF-C9B8-75EB-EA39-AD78320A7561}"/>
              </a:ext>
            </a:extLst>
          </p:cNvPr>
          <p:cNvCxnSpPr>
            <a:cxnSpLocks/>
          </p:cNvCxnSpPr>
          <p:nvPr/>
        </p:nvCxnSpPr>
        <p:spPr>
          <a:xfrm>
            <a:off x="4544291" y="4549777"/>
            <a:ext cx="1361781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직선 연결선 8">
            <a:extLst>
              <a:ext uri="{FF2B5EF4-FFF2-40B4-BE49-F238E27FC236}">
                <a16:creationId xmlns:a16="http://schemas.microsoft.com/office/drawing/2014/main" id="{189A82AB-AD7B-C9CD-3F1B-BE25BC9F62C1}"/>
              </a:ext>
            </a:extLst>
          </p:cNvPr>
          <p:cNvCxnSpPr>
            <a:cxnSpLocks/>
          </p:cNvCxnSpPr>
          <p:nvPr/>
        </p:nvCxnSpPr>
        <p:spPr>
          <a:xfrm>
            <a:off x="6169191" y="4549777"/>
            <a:ext cx="1465124" cy="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11">
            <a:extLst>
              <a:ext uri="{FF2B5EF4-FFF2-40B4-BE49-F238E27FC236}">
                <a16:creationId xmlns:a16="http://schemas.microsoft.com/office/drawing/2014/main" id="{A4729391-BD55-4644-0738-F008A5D9B9AD}"/>
              </a:ext>
            </a:extLst>
          </p:cNvPr>
          <p:cNvSpPr txBox="1"/>
          <p:nvPr/>
        </p:nvSpPr>
        <p:spPr>
          <a:xfrm>
            <a:off x="4162828" y="4565899"/>
            <a:ext cx="199136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ko-KR" sz="20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C57BL/6</a:t>
            </a:r>
            <a:endParaRPr lang="ko-KR" altLang="en-US" sz="2000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TextBox 11">
            <a:extLst>
              <a:ext uri="{FF2B5EF4-FFF2-40B4-BE49-F238E27FC236}">
                <a16:creationId xmlns:a16="http://schemas.microsoft.com/office/drawing/2014/main" id="{8D6B7C29-E674-2D34-220A-947B7EA988AC}"/>
              </a:ext>
            </a:extLst>
          </p:cNvPr>
          <p:cNvSpPr txBox="1"/>
          <p:nvPr/>
        </p:nvSpPr>
        <p:spPr>
          <a:xfrm>
            <a:off x="5906072" y="4616528"/>
            <a:ext cx="19913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ko-KR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FAM49B-KO</a:t>
            </a:r>
            <a:endParaRPr lang="ko-KR" altLang="en-US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B917D2D-D796-3751-28C4-2660B417DBE2}"/>
              </a:ext>
            </a:extLst>
          </p:cNvPr>
          <p:cNvSpPr txBox="1"/>
          <p:nvPr/>
        </p:nvSpPr>
        <p:spPr>
          <a:xfrm>
            <a:off x="4470400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0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A83D24D-89C4-E1C4-1E26-7681586EE976}"/>
              </a:ext>
            </a:extLst>
          </p:cNvPr>
          <p:cNvSpPr txBox="1"/>
          <p:nvPr/>
        </p:nvSpPr>
        <p:spPr>
          <a:xfrm>
            <a:off x="4795982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2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12AF54D-C0DB-BA1F-09B4-B6A364AEDBBE}"/>
              </a:ext>
            </a:extLst>
          </p:cNvPr>
          <p:cNvSpPr txBox="1"/>
          <p:nvPr/>
        </p:nvSpPr>
        <p:spPr>
          <a:xfrm>
            <a:off x="5178363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5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FF16C23E-DDB7-8C61-EBD6-9B0451E9891B}"/>
              </a:ext>
            </a:extLst>
          </p:cNvPr>
          <p:cNvSpPr txBox="1"/>
          <p:nvPr/>
        </p:nvSpPr>
        <p:spPr>
          <a:xfrm>
            <a:off x="5503945" y="2320006"/>
            <a:ext cx="5345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15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BEF76C2-93C6-AC41-9563-7D864F00E616}"/>
              </a:ext>
            </a:extLst>
          </p:cNvPr>
          <p:cNvSpPr txBox="1"/>
          <p:nvPr/>
        </p:nvSpPr>
        <p:spPr>
          <a:xfrm>
            <a:off x="0" y="31172"/>
            <a:ext cx="1104669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Western blot analysis of GAPDH expression in total thymocytes from mice</a:t>
            </a:r>
          </a:p>
          <a:p>
            <a:r>
              <a:rPr lang="en-US" altLang="ko-KR" dirty="0"/>
              <a:t>(Fig 4C) </a:t>
            </a:r>
            <a:endParaRPr lang="ko-KR" altLang="en-US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ECE6254-AFDC-1A14-8EB9-4390020EDC31}"/>
              </a:ext>
            </a:extLst>
          </p:cNvPr>
          <p:cNvSpPr txBox="1"/>
          <p:nvPr/>
        </p:nvSpPr>
        <p:spPr>
          <a:xfrm>
            <a:off x="6066212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0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EB9887D-2F48-81D7-4935-11EF79A9CEAD}"/>
              </a:ext>
            </a:extLst>
          </p:cNvPr>
          <p:cNvSpPr txBox="1"/>
          <p:nvPr/>
        </p:nvSpPr>
        <p:spPr>
          <a:xfrm>
            <a:off x="6391794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2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15435329-784E-ADC6-435F-250C79CE50F9}"/>
              </a:ext>
            </a:extLst>
          </p:cNvPr>
          <p:cNvSpPr txBox="1"/>
          <p:nvPr/>
        </p:nvSpPr>
        <p:spPr>
          <a:xfrm>
            <a:off x="6774175" y="2320006"/>
            <a:ext cx="3879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5</a:t>
            </a:r>
            <a:endParaRPr lang="ko-KR" altLang="en-US" dirty="0">
              <a:solidFill>
                <a:srgbClr val="FF0000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3ACACE6F-D31E-40A2-0389-2459197CDFB1}"/>
              </a:ext>
            </a:extLst>
          </p:cNvPr>
          <p:cNvSpPr txBox="1"/>
          <p:nvPr/>
        </p:nvSpPr>
        <p:spPr>
          <a:xfrm>
            <a:off x="7099757" y="2320006"/>
            <a:ext cx="5345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rgbClr val="FF0000"/>
                </a:solidFill>
              </a:rPr>
              <a:t>15</a:t>
            </a:r>
            <a:endParaRPr lang="ko-KR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08479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28</Words>
  <Application>Microsoft Office PowerPoint</Application>
  <PresentationFormat>와이드스크린</PresentationFormat>
  <Paragraphs>13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이희성</dc:creator>
  <cp:lastModifiedBy>이희성</cp:lastModifiedBy>
  <cp:revision>7</cp:revision>
  <dcterms:created xsi:type="dcterms:W3CDTF">2024-02-08T02:01:38Z</dcterms:created>
  <dcterms:modified xsi:type="dcterms:W3CDTF">2024-02-08T04:39:27Z</dcterms:modified>
</cp:coreProperties>
</file>

<file path=docProps/thumbnail.jpeg>
</file>